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60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3EF67-F51E-452E-989A-FE8FEBA271B3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80DE6-2968-4896-8B63-D98414B7E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093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лайд суреті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Жазбала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Слайд нөмірі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E6C3B-2654-4FDE-A7D6-DEAA365B4460}" type="slidenum">
              <a:rPr lang="kk-KZ" smtClean="0"/>
              <a:t>2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26358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3612-F281-439A-AA63-75E689E9F124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8EF0-26C3-4431-A6E8-47F909A6E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107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3612-F281-439A-AA63-75E689E9F124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8EF0-26C3-4431-A6E8-47F909A6E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051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3612-F281-439A-AA63-75E689E9F124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8EF0-26C3-4431-A6E8-47F909A6E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112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3612-F281-439A-AA63-75E689E9F124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8EF0-26C3-4431-A6E8-47F909A6E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665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3612-F281-439A-AA63-75E689E9F124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8EF0-26C3-4431-A6E8-47F909A6E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9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3612-F281-439A-AA63-75E689E9F124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8EF0-26C3-4431-A6E8-47F909A6E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60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3612-F281-439A-AA63-75E689E9F124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8EF0-26C3-4431-A6E8-47F909A6E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52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3612-F281-439A-AA63-75E689E9F124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8EF0-26C3-4431-A6E8-47F909A6E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0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3612-F281-439A-AA63-75E689E9F124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8EF0-26C3-4431-A6E8-47F909A6E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016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3612-F281-439A-AA63-75E689E9F124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8EF0-26C3-4431-A6E8-47F909A6E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282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3612-F281-439A-AA63-75E689E9F124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8EF0-26C3-4431-A6E8-47F909A6E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608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23612-F281-439A-AA63-75E689E9F124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78EF0-26C3-4431-A6E8-47F909A6E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481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image" Target="../media/image3.jpeg"/><Relationship Id="rId4" Type="http://schemas.openxmlformats.org/officeDocument/2006/relationships/image" Target="../media/image6.jpeg"/><Relationship Id="rId9" Type="http://schemas.openxmlformats.org/officeDocument/2006/relationships/image" Target="../media/image2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5620999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96707" y="2782372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7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>
                <a:solidFill>
                  <a:srgbClr val="27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943 - </a:t>
            </a:r>
            <a:r>
              <a:rPr lang="ru-RU" sz="2800" b="1" dirty="0" err="1">
                <a:solidFill>
                  <a:srgbClr val="27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елдің</a:t>
            </a:r>
            <a:r>
              <a:rPr lang="ru-RU" sz="2800" b="1" dirty="0">
                <a:solidFill>
                  <a:srgbClr val="27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27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нысаналы</a:t>
            </a:r>
            <a:r>
              <a:rPr lang="ru-RU" sz="2800" b="1" dirty="0">
                <a:solidFill>
                  <a:srgbClr val="27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27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мектептерін</a:t>
            </a:r>
            <a:r>
              <a:rPr lang="ru-RU" sz="2800" b="1" dirty="0">
                <a:solidFill>
                  <a:srgbClr val="27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27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дамыту</a:t>
            </a:r>
            <a:r>
              <a:rPr lang="ru-RU" sz="2800" b="1" dirty="0">
                <a:solidFill>
                  <a:srgbClr val="27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lvl="0" algn="ctr"/>
            <a:r>
              <a:rPr lang="kk-KZ" sz="2800" b="1" kern="100" dirty="0" smtClean="0">
                <a:solidFill>
                  <a:srgbClr val="2746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ЖОБАСЫ</a:t>
            </a:r>
            <a:endParaRPr lang="ru-RU" sz="2800" b="1" kern="100" dirty="0">
              <a:solidFill>
                <a:srgbClr val="27467D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8671113" y="223463"/>
            <a:ext cx="617876" cy="480356"/>
            <a:chOff x="191593" y="91143"/>
            <a:chExt cx="617876" cy="480356"/>
          </a:xfrm>
        </p:grpSpPr>
        <p:sp>
          <p:nvSpPr>
            <p:cNvPr id="7" name="Овал 6"/>
            <p:cNvSpPr/>
            <p:nvPr/>
          </p:nvSpPr>
          <p:spPr>
            <a:xfrm>
              <a:off x="364331" y="111918"/>
              <a:ext cx="357188" cy="3095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593" y="91143"/>
              <a:ext cx="617876" cy="480356"/>
            </a:xfrm>
            <a:prstGeom prst="rect">
              <a:avLst/>
            </a:prstGeom>
          </p:spPr>
        </p:pic>
      </p:grp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27EA8CC-0CF2-7425-A3B7-9F8AEED2D8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50" y="90035"/>
            <a:ext cx="765758" cy="7657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725" y="175209"/>
            <a:ext cx="667867" cy="528610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A59E2387-1766-4C44-9023-EA6EC95F2CBA}"/>
              </a:ext>
            </a:extLst>
          </p:cNvPr>
          <p:cNvSpPr txBox="1">
            <a:spLocks/>
          </p:cNvSpPr>
          <p:nvPr/>
        </p:nvSpPr>
        <p:spPr>
          <a:xfrm>
            <a:off x="8189458" y="6331030"/>
            <a:ext cx="1581185" cy="526970"/>
          </a:xfrm>
          <a:prstGeom prst="rect">
            <a:avLst/>
          </a:prstGeom>
        </p:spPr>
        <p:txBody>
          <a:bodyPr vert="horz" lIns="68580" tIns="34291" rIns="68580" bIns="3429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2024 </a:t>
            </a:r>
            <a:r>
              <a:rPr lang="ru-RU" sz="1800" b="1" dirty="0" err="1">
                <a:solidFill>
                  <a:srgbClr val="002060"/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жыл</a:t>
            </a:r>
            <a:endParaRPr lang="ru-RU" sz="1800" b="1" dirty="0">
              <a:solidFill>
                <a:srgbClr val="002060"/>
              </a:solidFill>
              <a:latin typeface="Cambria" panose="02040503050406030204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739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0F1EB49-FC92-A4D0-B870-BE634B26C0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304" y="148191"/>
            <a:ext cx="3501964" cy="2929470"/>
          </a:xfrm>
          <a:prstGeom prst="rect">
            <a:avLst/>
          </a:prstGeom>
        </p:spPr>
      </p:pic>
      <p:pic>
        <p:nvPicPr>
          <p:cNvPr id="32" name="Picture 2" descr="Национальный центр повышения квалификации &quot;Өрлеу&quot;">
            <a:extLst>
              <a:ext uri="{FF2B5EF4-FFF2-40B4-BE49-F238E27FC236}">
                <a16:creationId xmlns:a16="http://schemas.microsoft.com/office/drawing/2014/main" xmlns="" id="{465FA4FE-07B3-33EA-3DC0-0C6ECC505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27" y="4192736"/>
            <a:ext cx="640335" cy="64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78A6D22-8DC9-C2B0-E44A-C676AA1A34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869" y="1383590"/>
            <a:ext cx="704960" cy="4779122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FEBB7A51-6536-D0F4-384B-59AE2AE37C7A}"/>
              </a:ext>
            </a:extLst>
          </p:cNvPr>
          <p:cNvSpPr txBox="1">
            <a:spLocks/>
          </p:cNvSpPr>
          <p:nvPr/>
        </p:nvSpPr>
        <p:spPr>
          <a:xfrm rot="16200000">
            <a:off x="-415245" y="3450058"/>
            <a:ext cx="4899650" cy="521406"/>
          </a:xfrm>
          <a:prstGeom prst="rect">
            <a:avLst/>
          </a:prstGeom>
        </p:spPr>
        <p:txBody>
          <a:bodyPr vert="horz" lIns="91355" tIns="45678" rIns="91355" bIns="45678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1998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СТЕЙКХОЛДЕРЛЕР</a:t>
            </a:r>
            <a:endParaRPr lang="kk-KZ" sz="1998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80BF4E1-C46F-3F1E-48D3-A3BC56DC0B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19" y="1402278"/>
            <a:ext cx="797748" cy="79813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C693238-925A-3F3A-6068-9C44E51B1F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619" y="2331657"/>
            <a:ext cx="797748" cy="79813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9EA753DF-456C-888D-7F56-D6CAA2673B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620" y="3222710"/>
            <a:ext cx="797747" cy="798132"/>
          </a:xfrm>
          <a:prstGeom prst="rect">
            <a:avLst/>
          </a:prstGeom>
        </p:spPr>
      </p:pic>
      <p:sp>
        <p:nvSpPr>
          <p:cNvPr id="60" name="Заголовок 1">
            <a:extLst>
              <a:ext uri="{FF2B5EF4-FFF2-40B4-BE49-F238E27FC236}">
                <a16:creationId xmlns:a16="http://schemas.microsoft.com/office/drawing/2014/main" xmlns="" id="{A59E2387-1766-4C44-9023-EA6EC95F2CBA}"/>
              </a:ext>
            </a:extLst>
          </p:cNvPr>
          <p:cNvSpPr txBox="1">
            <a:spLocks/>
          </p:cNvSpPr>
          <p:nvPr/>
        </p:nvSpPr>
        <p:spPr>
          <a:xfrm>
            <a:off x="172528" y="388608"/>
            <a:ext cx="7410091" cy="76705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kk-KZ" sz="1800" b="1" dirty="0">
                <a:solidFill>
                  <a:srgbClr val="0070C0"/>
                </a:solidFill>
              </a:rPr>
              <a:t>«943 </a:t>
            </a:r>
            <a:r>
              <a:rPr lang="kk-KZ" sz="1800" b="1" dirty="0" smtClean="0">
                <a:solidFill>
                  <a:srgbClr val="0070C0"/>
                </a:solidFill>
              </a:rPr>
              <a:t>МАҚСАТТЫ </a:t>
            </a:r>
            <a:r>
              <a:rPr lang="kk-KZ" sz="1800" b="1" dirty="0">
                <a:solidFill>
                  <a:srgbClr val="0070C0"/>
                </a:solidFill>
              </a:rPr>
              <a:t>МЕКТЕПТЕРІН ДАМЫТУ» РЕСПУБЛИКАЛЫҚ </a:t>
            </a:r>
            <a:r>
              <a:rPr lang="kk-KZ" sz="1800" b="1" dirty="0" smtClean="0">
                <a:solidFill>
                  <a:srgbClr val="0070C0"/>
                </a:solidFill>
              </a:rPr>
              <a:t>ЖОБАСЫНЫҢ АҚТӨБЕ ОБЛЫСЫНДА ЖҮЗЕГЕ АСЫРЫЛУЫ  </a:t>
            </a:r>
            <a:endParaRPr lang="ru-RU" sz="1800" dirty="0">
              <a:solidFill>
                <a:srgbClr val="0070C0"/>
              </a:solidFill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7796629" y="478950"/>
            <a:ext cx="617876" cy="480356"/>
            <a:chOff x="191593" y="91143"/>
            <a:chExt cx="617876" cy="480356"/>
          </a:xfrm>
        </p:grpSpPr>
        <p:sp>
          <p:nvSpPr>
            <p:cNvPr id="62" name="Овал 61"/>
            <p:cNvSpPr/>
            <p:nvPr/>
          </p:nvSpPr>
          <p:spPr>
            <a:xfrm>
              <a:off x="364331" y="111918"/>
              <a:ext cx="357188" cy="3095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593" y="91143"/>
              <a:ext cx="617876" cy="480356"/>
            </a:xfrm>
            <a:prstGeom prst="rect">
              <a:avLst/>
            </a:prstGeom>
          </p:spPr>
        </p:pic>
      </p:grpSp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827EA8CC-0CF2-7425-A3B7-9F8AEED2D81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824" y="354136"/>
            <a:ext cx="765758" cy="765758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477" y="472710"/>
            <a:ext cx="667867" cy="528610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4326" y="1404697"/>
            <a:ext cx="444954" cy="336302"/>
          </a:xfrm>
          <a:prstGeom prst="rect">
            <a:avLst/>
          </a:prstGeom>
        </p:spPr>
      </p:pic>
      <p:sp>
        <p:nvSpPr>
          <p:cNvPr id="68" name="Прямоугольник 67"/>
          <p:cNvSpPr/>
          <p:nvPr/>
        </p:nvSpPr>
        <p:spPr>
          <a:xfrm>
            <a:off x="3603030" y="2642617"/>
            <a:ext cx="3656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Жобалық кеңсенің әдіскер-менторлары курстан толық өтті</a:t>
            </a:r>
            <a:endParaRPr lang="ru-RU" sz="1400" b="1" kern="100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7824" y="2045223"/>
            <a:ext cx="451456" cy="341217"/>
          </a:xfrm>
          <a:prstGeom prst="rect">
            <a:avLst/>
          </a:prstGeom>
        </p:spPr>
      </p:pic>
      <p:sp>
        <p:nvSpPr>
          <p:cNvPr id="70" name="Прямоугольник 69"/>
          <p:cNvSpPr/>
          <p:nvPr/>
        </p:nvSpPr>
        <p:spPr>
          <a:xfrm>
            <a:off x="3650736" y="1351316"/>
            <a:ext cx="3681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Ақтөбе облысында жобалық кеңсе </a:t>
            </a:r>
            <a:r>
              <a:rPr lang="kk-KZ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құрылды</a:t>
            </a:r>
            <a:endParaRPr lang="ru-RU" sz="1400" b="1" kern="100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1484" y="2654632"/>
            <a:ext cx="487795" cy="368682"/>
          </a:xfrm>
          <a:prstGeom prst="rect">
            <a:avLst/>
          </a:prstGeom>
        </p:spPr>
      </p:pic>
      <p:sp>
        <p:nvSpPr>
          <p:cNvPr id="72" name="Прямоугольник 71"/>
          <p:cNvSpPr/>
          <p:nvPr/>
        </p:nvSpPr>
        <p:spPr>
          <a:xfrm>
            <a:off x="3603030" y="1993321"/>
            <a:ext cx="3656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Жобалық кеңсенің бұйрығы шығарылды</a:t>
            </a:r>
            <a:endParaRPr lang="ru-RU" sz="1400" b="1" kern="100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636598" y="4004058"/>
            <a:ext cx="37593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Мақсатты мектептердің    жеке портреттері жасалынып,    жеке жұмыс жоспары құрылды </a:t>
            </a:r>
            <a:endParaRPr lang="ru-RU" sz="1400" b="1" kern="100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9666" y="3341300"/>
            <a:ext cx="488826" cy="369461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6360" y="4012082"/>
            <a:ext cx="478039" cy="361308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3650735" y="3329388"/>
            <a:ext cx="3759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Жобалық кеңсенің жұмыс жоспары бекітілді</a:t>
            </a:r>
            <a:endParaRPr lang="ru-RU" sz="1400" b="1" kern="100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9244" y="4852605"/>
            <a:ext cx="512273" cy="387183"/>
          </a:xfrm>
          <a:prstGeom prst="rect">
            <a:avLst/>
          </a:prstGeom>
        </p:spPr>
      </p:pic>
      <p:sp>
        <p:nvSpPr>
          <p:cNvPr id="78" name="Прямоугольник 77"/>
          <p:cNvSpPr/>
          <p:nvPr/>
        </p:nvSpPr>
        <p:spPr>
          <a:xfrm>
            <a:off x="3636598" y="4816338"/>
            <a:ext cx="3729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Жобалық кеңсенің жұмыс жоспары бекітілді</a:t>
            </a:r>
            <a:endParaRPr lang="ru-RU" sz="1400" b="1" kern="100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1224" y="1402278"/>
            <a:ext cx="467534" cy="353369"/>
          </a:xfrm>
          <a:prstGeom prst="rect">
            <a:avLst/>
          </a:prstGeom>
        </p:spPr>
      </p:pic>
      <p:sp>
        <p:nvSpPr>
          <p:cNvPr id="80" name="Прямоугольник 79"/>
          <p:cNvSpPr/>
          <p:nvPr/>
        </p:nvSpPr>
        <p:spPr>
          <a:xfrm>
            <a:off x="7969367" y="1351315"/>
            <a:ext cx="3588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мақсатты мектептің  11 пән бойынша 794 педагог анықталды</a:t>
            </a:r>
            <a:endParaRPr lang="ru-RU" sz="1400" b="1" kern="100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0091" y="2068025"/>
            <a:ext cx="491980" cy="371845"/>
          </a:xfrm>
          <a:prstGeom prst="rect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8045244" y="2045223"/>
            <a:ext cx="37297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Мақсатты мектеп басшыларына арналған 3 күндік оқыту семинары өткізілді</a:t>
            </a:r>
            <a:endParaRPr lang="ru-RU" sz="1400" b="1" kern="100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7969367" y="2838973"/>
            <a:ext cx="372970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Ы.Алтынсарин аты. ҰБА президенті М.А.Тыныбаева мен Білім саласындағы сапаны қамтамасыз ету комитетінің төрағасы Е.Н.Дәуенов әдістемелік жұмысты тиімді ұйымдастыру бойынша бағыт-бағдар, нұсқаулықтар берілді.</a:t>
            </a:r>
            <a:endParaRPr lang="ru-RU" sz="1400" b="1" kern="100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8964" y="2873919"/>
            <a:ext cx="512273" cy="387183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07787" y="4533269"/>
            <a:ext cx="512273" cy="387183"/>
          </a:xfrm>
          <a:prstGeom prst="rect">
            <a:avLst/>
          </a:prstGeom>
        </p:spPr>
      </p:pic>
      <p:sp>
        <p:nvSpPr>
          <p:cNvPr id="86" name="Прямоугольник 85"/>
          <p:cNvSpPr/>
          <p:nvPr/>
        </p:nvSpPr>
        <p:spPr>
          <a:xfrm>
            <a:off x="8045244" y="4504953"/>
            <a:ext cx="37297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ҚР Премьер - Министрінің орынбасары Т.Дүйсенованың қатысуымен мәжіліс өтті</a:t>
            </a:r>
            <a:endParaRPr lang="ru-RU" sz="1400" b="1" kern="100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0fa0cb724e6d09db322b7e217c62d920_original.1283393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90" y="5004965"/>
            <a:ext cx="658521" cy="72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10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Application>Microsoft Office PowerPoint</Application>
  <PresentationFormat>Широкоэкранный</PresentationFormat>
  <Paragraphs>16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Cambria</vt:lpstr>
      <vt:lpstr>Segoe UI</vt:lpstr>
      <vt:lpstr>Tahoma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2024-10-21T09:50:03Z</dcterms:created>
  <dcterms:modified xsi:type="dcterms:W3CDTF">2024-10-21T09:50:34Z</dcterms:modified>
</cp:coreProperties>
</file>