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315" r:id="rId2"/>
    <p:sldId id="288" r:id="rId3"/>
    <p:sldId id="313" r:id="rId4"/>
    <p:sldId id="310" r:id="rId5"/>
    <p:sldId id="306" r:id="rId6"/>
    <p:sldId id="31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0" y="1124744"/>
            <a:ext cx="3780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pic>
        <p:nvPicPr>
          <p:cNvPr id="1026" name="Picture 2" descr="Рамки для текста фото поздравления: Школьные рамочки для оформления текста  скачать онлайн шабл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2" descr="H:\20181015_124014.jpg"/>
          <p:cNvPicPr>
            <a:picLocks noChangeAspect="1" noChangeArrowheads="1"/>
          </p:cNvPicPr>
          <p:nvPr/>
        </p:nvPicPr>
        <p:blipFill>
          <a:blip r:embed="rId3" cstate="print"/>
          <a:srcRect l="32941" t="11522" r="29412" b="29219"/>
          <a:stretch>
            <a:fillRect/>
          </a:stretch>
        </p:blipFill>
        <p:spPr bwMode="auto">
          <a:xfrm>
            <a:off x="1115616" y="1340768"/>
            <a:ext cx="2700808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3851920" y="1700808"/>
            <a:ext cx="38164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Ақтөбе қаласы                                        </a:t>
            </a:r>
          </a:p>
          <a:p>
            <a:pPr lvl="0" algn="ctr"/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“ № 14 орта мектеп”КММ  </a:t>
            </a:r>
          </a:p>
          <a:p>
            <a:pPr lvl="0" algn="ctr"/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өзін-өзі тану 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пәні</a:t>
            </a:r>
          </a:p>
          <a:p>
            <a:pPr lvl="0" algn="ctr"/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мұғалімі</a:t>
            </a: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kk-K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Оразгалиева Жанагул Рыскалиевна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07904" y="1052736"/>
            <a:ext cx="4392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Өзін-өзі </a:t>
            </a:r>
            <a:r>
              <a:rPr lang="kk-KZ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тану – ізгі жол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1196752"/>
            <a:ext cx="7920880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836712"/>
            <a:ext cx="792088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 </a:t>
            </a:r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Өзін-өзі тану  </a:t>
            </a: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 класс</a:t>
            </a:r>
            <a:endParaRPr lang="kk-KZ" sz="2800" b="1" i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k-KZ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№26  сабақ</a:t>
            </a:r>
          </a:p>
          <a:p>
            <a:pPr>
              <a:lnSpc>
                <a:spcPct val="150000"/>
              </a:lnSpc>
            </a:pPr>
            <a:r>
              <a:rPr lang="kk-KZ" sz="24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Тақырыбы:</a:t>
            </a:r>
            <a:r>
              <a:rPr lang="kk-KZ" sz="2400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Адамзат даналығының бастаулары</a:t>
            </a:r>
          </a:p>
          <a:p>
            <a:pPr>
              <a:lnSpc>
                <a:spcPct val="150000"/>
              </a:lnSpc>
            </a:pPr>
            <a:r>
              <a:rPr lang="kk-KZ" sz="24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Құндылық: </a:t>
            </a:r>
            <a:r>
              <a:rPr lang="kk-KZ" sz="2400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Ішкі тыныштық</a:t>
            </a:r>
          </a:p>
          <a:p>
            <a:pPr>
              <a:lnSpc>
                <a:spcPct val="150000"/>
              </a:lnSpc>
            </a:pPr>
            <a:r>
              <a:rPr lang="kk-KZ" sz="24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Қасиеттері:</a:t>
            </a:r>
            <a:r>
              <a:rPr lang="ru-RU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сенімділік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жауапкершілік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тазалық</a:t>
            </a:r>
            <a:endParaRPr lang="ru-RU" sz="2400" dirty="0" smtClean="0"/>
          </a:p>
        </p:txBody>
      </p:sp>
      <p:pic>
        <p:nvPicPr>
          <p:cNvPr id="8" name="Рисунок 7" descr="Конспект НОД по речевому развитию для детей младшей группы: «Солнышко,  солнышко»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174005">
            <a:off x="280418" y="-21374"/>
            <a:ext cx="2435245" cy="262774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1196753"/>
            <a:ext cx="7920880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0"/>
            <a:ext cx="784887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kk-KZ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0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kk-KZ" sz="20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lang="kk-KZ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Адамзат </a:t>
            </a:r>
            <a:r>
              <a:rPr lang="kk-KZ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даналығының </a:t>
            </a:r>
            <a:r>
              <a:rPr lang="kk-KZ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бастаулары</a:t>
            </a:r>
          </a:p>
          <a:p>
            <a:pPr algn="just"/>
            <a:endParaRPr lang="kk-KZ" sz="2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Даналық </a:t>
            </a:r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адамзаттың сан ғасырлық танымдық және өмірлік тәжірибесі нәтижесінде жинақталған рухани ілім-білімді игеріп, оны ұрпақтан-ұрпаққа ұлағатты ой-пікір, өнегелі түсінік, ізгілікті іс-әрекет түрінде жеткізе білетін адам қасиеті. Даналық көбінесе білімділікпен,оқымыстылықпен бірге қарастырылады. Бірақ даналық білім аясында шектеліп қалмайды, оның негізгі өлшемі – түсінік.Әр нәрсені білу бір басқа да, түсіну-басқа, яғни білім оқумен келсе, түсінік оқығанды көңілге тоқумен,  </a:t>
            </a:r>
            <a:endParaRPr lang="kk-KZ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 еркімен жақсылыққа ұмтылып, ой қорытуымен, игілікті іс-әрекетпен қалыптасады. Даналық – адамгершілікті танудың құралы. Даналықтың тарихи бастауы – ауыз әдебиеті нұсқаларында, аңыздар мен әпсаналардың желілерінде, өнер туындылары мен әдеби, философиялық шығармаларды жатыр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Вырубка большая &quot;солнышко и карандаши&quot; 43х38см, цена 20 грн., купить в  Киеве — Prom.ua (ID#960154074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034894">
            <a:off x="-193189" y="15983"/>
            <a:ext cx="2165364" cy="14266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6" name="Picture 2" descr="Школьные картинки-ассорти для презентаций | Началоч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924424"/>
            <a:ext cx="4021807" cy="1933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1196753"/>
            <a:ext cx="7920880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260648"/>
            <a:ext cx="842493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Айтылған ойымызды нақтылай түсу үшін, дәйексөзді оқып, мағынасын ашайық.</a:t>
            </a: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k-KZ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Дәйексөз</a:t>
            </a:r>
          </a:p>
          <a:p>
            <a:r>
              <a:rPr lang="kk-KZ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Алтын </a:t>
            </a:r>
            <a:r>
              <a:rPr lang="kk-KZ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ұяң – Отан қымбат, </a:t>
            </a:r>
            <a:endParaRPr lang="ru-RU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Құт </a:t>
            </a:r>
            <a:r>
              <a:rPr lang="kk-KZ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берекең – атаң қымбат. </a:t>
            </a:r>
            <a:endParaRPr lang="ru-RU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Аймалайтын </a:t>
            </a:r>
            <a:r>
              <a:rPr lang="kk-KZ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анаң қымбат, </a:t>
            </a:r>
            <a:endParaRPr lang="ru-RU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Асқар </a:t>
            </a:r>
            <a:r>
              <a:rPr lang="kk-KZ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тауың – әкең қымбат.                    </a:t>
            </a:r>
            <a:endParaRPr lang="kk-KZ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Қазыбек би</a:t>
            </a:r>
            <a:r>
              <a:rPr lang="kk-KZ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</a:t>
            </a: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kk-KZ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endParaRPr lang="kk-KZ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kk-KZ" sz="2400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-Дәйексөздің мағынасын қалай түсінесіңдер?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</a:t>
            </a:r>
            <a:r>
              <a:rPr lang="kk-KZ" sz="2400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Дәптерге жазып </a:t>
            </a:r>
            <a:r>
              <a:rPr lang="kk-KZ" sz="2400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алыңыздар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 descr="Школьные проекты в Краснодаре | Услуги | Ави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013176"/>
            <a:ext cx="4572000" cy="1575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1196753"/>
            <a:ext cx="7920880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88640"/>
            <a:ext cx="8424936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FF0000"/>
                </a:solidFill>
              </a:rPr>
              <a:t> </a:t>
            </a:r>
            <a:r>
              <a:rPr lang="kk-KZ" b="1" dirty="0" smtClean="0">
                <a:solidFill>
                  <a:srgbClr val="FF0000"/>
                </a:solidFill>
              </a:rPr>
              <a:t>             </a:t>
            </a:r>
            <a:r>
              <a:rPr lang="kk-KZ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kk-KZ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бүгінгі тақырыпты тереңірек түсіну үшін,  </a:t>
            </a:r>
            <a:endParaRPr lang="kk-KZ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мына </a:t>
            </a:r>
            <a:r>
              <a:rPr lang="kk-KZ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әңгімені </a:t>
            </a:r>
            <a:r>
              <a:rPr lang="kk-KZ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қып алайық</a:t>
            </a:r>
            <a:r>
              <a:rPr lang="kk-KZ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Әңгімелеу    Жақсы көргеніңізді айтыңыз</a:t>
            </a:r>
            <a:endParaRPr lang="ru-RU" sz="16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Атақты психолог бір конференциясында «Кімді жақсы көрсеңіз,оған барып жақсы көретініңізді айтыңыз» дегенді айтады.Бір апта өтіп,психологқа Джон есімді біреу телефон соғады:</a:t>
            </a:r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-Өткен апта айтқан сөзіңіз мені қатты ойландырды.Конференциядан шығып,жақсы көретін ешкімім жоқ екенін үйге жеткенше ойлап бардым.Мен осыдан бес жыл бұрын әкеммен қатты ұрысып үйден кеткенмін.Сол кезден бері бір-бірімізге тіл қатпайтын болдық.Тіпті отбасы бірге жиналған кездерден басқа сәттерде онымен кездеспеуге тырысатын едім.Үйге жеткенімде «жақсы көретінімді» әкеме айтуға ниеттендім.Осындай шешімге келудің өзінен үстімнен ауыр жүк түскендей болды.Үйден шығып ата-анамның үйіне бардым.Олардың есігін қағып тұрып,әкемнің есікті ашуын тіледім.Өйткені бірінші анамды көріп қалсам,жақсы көретінімді оған айтып әкеме жолығуға тағы да батылым бармай кететінімді сездім.Есікті әкем ашты.Табалдырықты аттамай есіктің алдынан:</a:t>
            </a:r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-Әке,сені жақсы көретінімді айтуға келдім,-дедім.</a:t>
            </a:r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Әкем бірден басқа адам болып кеткендей болды:жүзі жұмсарып,көзі жасаурады.Мені құшақтай алып,басымнан сипай берді де:</a:t>
            </a:r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-Мен де сені жақсы көрем,ұлым менің.Осыны ертерек айтпағанымды кешір,-деді.</a:t>
            </a:r>
          </a:p>
          <a:p>
            <a:pPr algn="just"/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Неліктен жақсы көретіндеріңізге оларды жақсы көретініңіз жайлы дер кезінде айту керек?</a:t>
            </a:r>
            <a:endParaRPr lang="ru-RU" sz="1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Сіз өз ата-анаңызға оларды жақсы көретініңізді қалайша білдіресіз?</a:t>
            </a:r>
            <a:endParaRPr lang="ru-RU" sz="1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Олар сені жақсы көретіні туралы айтқанда қандай сезімде боласың?</a:t>
            </a:r>
            <a:endParaRPr lang="ru-RU" sz="1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-Адамның айналасындағыларды жақсы көруі және айналасындағылардың оны жақсы көруі неліктен өте маңызды?</a:t>
            </a:r>
            <a:endParaRPr lang="ru-RU" sz="1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1196753"/>
            <a:ext cx="7920880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188640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</a:t>
            </a:r>
            <a:r>
              <a:rPr lang="kk-KZ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Шығармашылық </a:t>
            </a:r>
            <a:r>
              <a:rPr lang="kk-KZ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іс-әрекет               </a:t>
            </a:r>
            <a:endParaRPr lang="kk-KZ" sz="2800" b="1" i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4-тапсырма 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k-KZ" sz="2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Абай Құнанбайұлының отыз сегізінші қара сөзінен алынған адамгершілік  өсиеттерді оқып, адам баласын қор қылатын теріс қасиеттерден аулақ болудың  қандай амалдары барын ойланып, өз ойларыңызды түйіндеп жазыңдар .                                                                                                                                       </a:t>
            </a: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</a:t>
            </a:r>
            <a:r>
              <a:rPr lang="kk-KZ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Вырубка большая &quot;солнышко и карандаши&quot; 43х38см, цена 20 грн., купить в  Киеве — Prom.ua (ID#960154074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034894">
            <a:off x="-72560" y="170736"/>
            <a:ext cx="2510125" cy="144891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Желтый карандашный рисунок, желтый карандаш для рисования, угол, карандаш,  цвет Карандаш png | Klipart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293096"/>
            <a:ext cx="5904656" cy="221897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</TotalTime>
  <Words>474</Words>
  <Application>Microsoft Office PowerPoint</Application>
  <PresentationFormat>Экран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жанагуль</dc:creator>
  <cp:lastModifiedBy>жанагуль</cp:lastModifiedBy>
  <cp:revision>114</cp:revision>
  <dcterms:created xsi:type="dcterms:W3CDTF">2020-10-11T15:33:55Z</dcterms:created>
  <dcterms:modified xsi:type="dcterms:W3CDTF">2021-04-22T06:39:13Z</dcterms:modified>
</cp:coreProperties>
</file>