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9" r:id="rId5"/>
    <p:sldId id="276" r:id="rId6"/>
    <p:sldId id="270" r:id="rId7"/>
    <p:sldId id="271" r:id="rId8"/>
    <p:sldId id="287" r:id="rId9"/>
    <p:sldId id="274" r:id="rId10"/>
    <p:sldId id="265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4B86-3611-484A-BF7F-1A04FDC3D0F7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00C61-2C70-4D91-BEC0-EDE5FA95F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17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13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8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91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17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99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4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63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80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1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2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193A-8853-4E79-92CF-ED264CA35371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91CB-BAB7-4F27-8294-62069D800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8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1214" y="1340068"/>
            <a:ext cx="77251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Шұбарқұдық мектеп –гимназиясының</a:t>
            </a:r>
          </a:p>
          <a:p>
            <a:pPr indent="-27051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 тану пәнінің мұғалімі:</a:t>
            </a:r>
          </a:p>
          <a:p>
            <a:pPr indent="-27051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Досқалиева Айнұр Қайырбайқызы</a:t>
            </a:r>
            <a:endParaRPr lang="kk-KZ" sz="2800" b="1" dirty="0" smtClean="0">
              <a:solidFill>
                <a:srgbClr val="FF0000"/>
              </a:solidFill>
              <a:latin typeface="Sitka Subhead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1" descr="D:\меники\145569415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102" y="536028"/>
            <a:ext cx="2175641" cy="331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1417"/>
          <p:cNvPicPr>
            <a:picLocks noChangeAspect="1" noChangeArrowheads="1"/>
          </p:cNvPicPr>
          <p:nvPr/>
        </p:nvPicPr>
        <p:blipFill>
          <a:blip r:embed="rId4" cstate="print"/>
          <a:srcRect b="22704"/>
          <a:stretch>
            <a:fillRect/>
          </a:stretch>
        </p:blipFill>
        <p:spPr bwMode="auto">
          <a:xfrm>
            <a:off x="3389586" y="3149549"/>
            <a:ext cx="6999890" cy="22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5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узыка 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81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284504">
            <a:off x="3928955" y="1745875"/>
            <a:ext cx="7798451" cy="274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750"/>
              </a:spcAft>
            </a:pPr>
            <a:r>
              <a:rPr lang="kk-KZ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Топпен ән айту.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endParaRPr lang="kk-KZ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Картинки\Новая папка\фото рамки\Фон\a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254" y="4473630"/>
            <a:ext cx="952500" cy="1095375"/>
          </a:xfrm>
          <a:prstGeom prst="rect">
            <a:avLst/>
          </a:prstGeom>
          <a:noFill/>
        </p:spPr>
      </p:pic>
      <p:pic>
        <p:nvPicPr>
          <p:cNvPr id="8195" name="Picture 3" descr="D:\Картинки\Новая папка\фото рамки\Фон\a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412" y="2865547"/>
            <a:ext cx="952500" cy="1095375"/>
          </a:xfrm>
          <a:prstGeom prst="rect">
            <a:avLst/>
          </a:prstGeom>
          <a:noFill/>
        </p:spPr>
      </p:pic>
      <p:pic>
        <p:nvPicPr>
          <p:cNvPr id="8196" name="Picture 4" descr="D:\Картинки\Новая папка\фото рамки\Фон\a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7777" y="5466858"/>
            <a:ext cx="952500" cy="1095375"/>
          </a:xfrm>
          <a:prstGeom prst="rect">
            <a:avLst/>
          </a:prstGeom>
          <a:noFill/>
        </p:spPr>
      </p:pic>
      <p:pic>
        <p:nvPicPr>
          <p:cNvPr id="8197" name="Picture 5" descr="D:\Картинки\Новая папка\фото рамки\Фон\a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484954"/>
            <a:ext cx="952500" cy="1095375"/>
          </a:xfrm>
          <a:prstGeom prst="rect">
            <a:avLst/>
          </a:prstGeom>
          <a:noFill/>
        </p:spPr>
      </p:pic>
      <p:pic>
        <p:nvPicPr>
          <p:cNvPr id="8198" name="Picture 6" descr="D:\Картинки\Новая папка\фото рамки\Фон\a1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612" y="4016430"/>
            <a:ext cx="952500" cy="109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2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Картинки\Новая папка\фото рамки\Фон\анимашка\0000_00_02_mms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128"/>
            <a:ext cx="1995651" cy="1143000"/>
          </a:xfrm>
          <a:prstGeom prst="rect">
            <a:avLst/>
          </a:prstGeom>
          <a:noFill/>
        </p:spPr>
      </p:pic>
      <p:pic>
        <p:nvPicPr>
          <p:cNvPr id="9223" name="Picture 7" descr="D:\Картинки\Новая папка\фото рамки\Фон\анимашка\0000_00_02_mms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0113" y="4745422"/>
            <a:ext cx="1143000" cy="1143000"/>
          </a:xfrm>
          <a:prstGeom prst="rect">
            <a:avLst/>
          </a:prstGeom>
          <a:noFill/>
        </p:spPr>
      </p:pic>
      <p:pic>
        <p:nvPicPr>
          <p:cNvPr id="9224" name="Picture 8" descr="C:\Users\Программа\Downloads\WhatsApp Image 2021-04-21 at 15.06.3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24305"/>
            <a:ext cx="10357945" cy="5013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4303" y="1623849"/>
            <a:ext cx="89548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ctr">
              <a:lnSpc>
                <a:spcPct val="115000"/>
              </a:lnSpc>
              <a:spcAft>
                <a:spcPts val="0"/>
              </a:spcAft>
            </a:pPr>
            <a:r>
              <a:rPr lang="kk-KZ" sz="4000" b="1" dirty="0" smtClean="0">
                <a:solidFill>
                  <a:srgbClr val="FF0000"/>
                </a:solidFill>
                <a:latin typeface="Sitka Subhea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тақырыбы:</a:t>
            </a:r>
          </a:p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kk-KZ" sz="6000" b="1" dirty="0" smtClean="0">
                <a:solidFill>
                  <a:srgbClr val="7030A0"/>
                </a:solidFill>
                <a:latin typeface="Sitka Subhea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 құпиялары</a:t>
            </a:r>
            <a:endParaRPr lang="ru-RU" sz="6000" b="1" dirty="0">
              <a:solidFill>
                <a:srgbClr val="7030A0"/>
              </a:solidFill>
              <a:latin typeface="Sitka Subhead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Картинки\Новая папка\фото рамки\Фон\анимашка\e0c959e71197b87ae98cf4559b29b1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436" y="5895975"/>
            <a:ext cx="704850" cy="962025"/>
          </a:xfrm>
          <a:prstGeom prst="rect">
            <a:avLst/>
          </a:prstGeom>
          <a:noFill/>
        </p:spPr>
      </p:pic>
      <p:pic>
        <p:nvPicPr>
          <p:cNvPr id="3075" name="Picture 3" descr="D:\Картинки\Новая папка\фото рамки\Фон\анимашка\e0c959e71197b87ae98cf4559b29b1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665" y="5895975"/>
            <a:ext cx="704850" cy="962025"/>
          </a:xfrm>
          <a:prstGeom prst="rect">
            <a:avLst/>
          </a:prstGeom>
          <a:noFill/>
        </p:spPr>
      </p:pic>
      <p:pic>
        <p:nvPicPr>
          <p:cNvPr id="3076" name="Picture 4" descr="D:\Картинки\Новая папка\фото рамки\Фон\анимашка\e0c959e71197b87ae98cf4559b29b1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44" y="5675422"/>
            <a:ext cx="704850" cy="962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1448" y="3641833"/>
            <a:ext cx="168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30-сабақ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5 т ережесі өзін өзі та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3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772" y="1166648"/>
            <a:ext cx="9348951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дәйексөзі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Жаны </a:t>
            </a:r>
            <a:r>
              <a:rPr lang="kk-KZ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саудың – тәні </a:t>
            </a:r>
            <a:r>
              <a:rPr lang="kk-KZ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</a:t>
            </a:r>
            <a:endParaRPr lang="ru-RU" sz="6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Нақыл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Картинки\Новая папка\фото рамки\Фон\7ca3045859dbd74aeb39a8cfeab7e76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66240"/>
            <a:ext cx="1954923" cy="1414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9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7820" y="1166648"/>
            <a:ext cx="994804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Сұрақтар:</a:t>
            </a:r>
            <a:endParaRPr lang="ru-RU" sz="4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kk-KZ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Денсаулық дегеніміз не?</a:t>
            </a:r>
            <a:endParaRPr lang="ru-RU" sz="44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Балалар деніміз сау болу үшін неістеуміз керек?</a:t>
            </a:r>
            <a:endParaRPr lang="ru-RU" sz="44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Дәйексөзден қандай ой түйдіңіз?</a:t>
            </a:r>
            <a:endParaRPr lang="ru-RU" sz="4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D:\Картинки\Новая папка\фото рамки\smayliki-emocii-21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165" y="4918842"/>
            <a:ext cx="1547320" cy="129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03378">
            <a:off x="1411040" y="2137551"/>
            <a:ext cx="8310069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kk-KZ" sz="8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 </a:t>
            </a:r>
            <a:r>
              <a:rPr lang="kk-KZ" sz="8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сыйы</a:t>
            </a:r>
            <a:endParaRPr lang="ru-RU" sz="8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D:\Картинки\Новая папка\animashki-knigi-19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110" y="4023818"/>
            <a:ext cx="2963918" cy="165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1958" y="1513490"/>
            <a:ext cx="829266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Бейнефильмнен не түсіндіңдер?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Денсаулықты сақтау үшін қандай дұрыс іс-әрекеттер жасап жүрсіңдер?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Картинки\Новая папка\фото рамки\animashki-knigi-17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343" y="4804212"/>
            <a:ext cx="2003863" cy="15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73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371148">
            <a:off x="824066" y="2796457"/>
            <a:ext cx="9183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</a:tabLst>
            </a:pP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Шығармашылық жұмыс</a:t>
            </a:r>
            <a:endParaRPr lang="kk-KZ" sz="6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D:\Картинки\Новая папка\animashki-knigi-15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710" y="3996395"/>
            <a:ext cx="2963918" cy="180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олнце рамка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5835" y="1355834"/>
            <a:ext cx="89863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тапсырма</a:t>
            </a:r>
          </a:p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Қажетті сөздерді пайдаланып, </a:t>
            </a:r>
          </a:p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денсаулық сақтау ережелерін</a:t>
            </a:r>
          </a:p>
          <a:p>
            <a:r>
              <a:rPr lang="kk-KZ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құрастырып, дәптерге жазыңдар</a:t>
            </a:r>
          </a:p>
          <a:p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Қажетті сөздер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қимыл,жаттығу,шынықтыру,ауа,су,күн,күн тәртібі,дұрыс тамақтану,серуендеу,ұйықтау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Картинки\Новая папка\фото рамки\Фон\dc0a22cf18299d04b110bb1b4608ae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80" y="281974"/>
            <a:ext cx="1639553" cy="132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100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Сарвиноз</dc:creator>
  <cp:lastModifiedBy>жанагуль</cp:lastModifiedBy>
  <cp:revision>30</cp:revision>
  <dcterms:created xsi:type="dcterms:W3CDTF">2017-12-18T07:35:38Z</dcterms:created>
  <dcterms:modified xsi:type="dcterms:W3CDTF">2021-04-22T10:30:26Z</dcterms:modified>
</cp:coreProperties>
</file>