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88" r:id="rId3"/>
    <p:sldId id="302" r:id="rId4"/>
    <p:sldId id="310" r:id="rId5"/>
    <p:sldId id="313" r:id="rId6"/>
    <p:sldId id="31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0" y="1124744"/>
            <a:ext cx="3780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026" name="Picture 2" descr="Рамки для текста фото поздравления: Школьные рамочки для оформления текста  скачать онлайн шабл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:\20181015_124014.jpg"/>
          <p:cNvPicPr>
            <a:picLocks noChangeAspect="1" noChangeArrowheads="1"/>
          </p:cNvPicPr>
          <p:nvPr/>
        </p:nvPicPr>
        <p:blipFill>
          <a:blip r:embed="rId3" cstate="print"/>
          <a:srcRect l="32941" t="11522" r="29412" b="29219"/>
          <a:stretch>
            <a:fillRect/>
          </a:stretch>
        </p:blipFill>
        <p:spPr bwMode="auto">
          <a:xfrm>
            <a:off x="1115616" y="1340768"/>
            <a:ext cx="2700808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851920" y="1700808"/>
            <a:ext cx="3816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Ақтөбе қаласы                                        </a:t>
            </a:r>
          </a:p>
          <a:p>
            <a:pPr lvl="0" algn="ctr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“ № 14 орта мектеп”КММ  </a:t>
            </a:r>
          </a:p>
          <a:p>
            <a:pPr lvl="0" algn="ctr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өзін-өзі тану пәні</a:t>
            </a:r>
          </a:p>
          <a:p>
            <a:pPr lvl="0" algn="ctr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мұғалімі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Оразгалиева Жанагул Рыскалиевна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1052736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Өзін-өзі тану – ізгі жол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2"/>
            <a:ext cx="792088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 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Өзін-өзі тану 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 класс 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№24  сабақ</a:t>
            </a:r>
          </a:p>
          <a:p>
            <a:pPr>
              <a:lnSpc>
                <a:spcPct val="150000"/>
              </a:lnSpc>
            </a:pP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Тақырыбы:</a:t>
            </a:r>
            <a:r>
              <a:rPr lang="kk-KZ" sz="28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Адам және адамзат</a:t>
            </a:r>
          </a:p>
          <a:p>
            <a:pPr>
              <a:lnSpc>
                <a:spcPct val="150000"/>
              </a:lnSpc>
            </a:pP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Құндылық: </a:t>
            </a:r>
            <a:r>
              <a:rPr lang="kk-KZ" sz="28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Дұрыс әрекет</a:t>
            </a:r>
          </a:p>
          <a:p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Қасиеттері: </a:t>
            </a:r>
            <a:r>
              <a:rPr lang="kk-KZ" sz="28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қамқорлық, жауапкершілік, мейірімділік</a:t>
            </a:r>
            <a:endParaRPr lang="ru-RU" sz="2800" dirty="0"/>
          </a:p>
        </p:txBody>
      </p:sp>
      <p:pic>
        <p:nvPicPr>
          <p:cNvPr id="8" name="Рисунок 7" descr="Конспект НОД по речевому развитию для детей младшей группы: «Солнышко,  солнышко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74005">
            <a:off x="115621" y="29447"/>
            <a:ext cx="2358534" cy="17937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3"/>
            <a:ext cx="792088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88640"/>
            <a:ext cx="84249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Адам және адамзат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kk-KZ" sz="2800" b="1" i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Қандай адам болмасын, оның өмірі басқалардың өмірімен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байланысты. Дүние солай жаратылған. Күн,Ай, Жер,Су -бәрі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бірімен-бірі үзілместей шиеленіскен. Күнсіз Жер жоқ, Жерсіз Су жоқ. Бұл- табиғат гармониясы. Адамды адам етіп жаратқан да сол -  махаббат гармониясы. Кісі бірін- бірі жек көруден емес, жақсы көруден көркейеді, өрісі кеңиді. Бұл – адамзат бақытының негізі.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Баршамызға белгілі, жер-әлемдегі құбылыстар сәт санап, әр уақытта, күнде өзгерісте, жаңғыруда. Бұл заңдылық. Өзгермейтін бір ғана заңдылық- адами қарым-қатынас пн адамгершілік ілім. Ол қайырымдылық, көмек, инабаттылық, уәдеде тұру, ысырапқор болмау, ата-анаға кіршіксіз мейірім, сыйластық т.б.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Самопознание и познание мира | Высшая Школа Самопознания Академика Волк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653136"/>
            <a:ext cx="6480720" cy="20162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Вырубка малая &quot;Солнышко&quot;, цена 2.80 грн., купить в Киеве — Prom.ua  (ID#81507925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16424">
            <a:off x="-49179" y="-30165"/>
            <a:ext cx="1856645" cy="1914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3"/>
            <a:ext cx="792088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04664"/>
            <a:ext cx="74888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Дәйексөз</a:t>
            </a:r>
          </a:p>
          <a:p>
            <a:r>
              <a:rPr lang="kk-KZ" sz="2400" b="1" dirty="0" smtClean="0"/>
              <a:t>               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Ғаламды тану – адамды тану.                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</a:p>
          <a:p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Ш.Айтматов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kk-K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endParaRPr lang="kk-KZ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-Дәйексөздің мағынасын қалай түсінесіңдер?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Дәптерге жазып алыңыздар</a:t>
            </a:r>
            <a:endParaRPr lang="kk-KZ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Вырубка большая &quot;солнышко и карандаши&quot; 43х38см, цена 20 грн., купить в  Киеве — Prom.ua (ID#96015407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34894">
            <a:off x="-41857" y="69336"/>
            <a:ext cx="2510125" cy="1867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Школьные проекты в Краснодаре | Услуги | Ави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077072"/>
            <a:ext cx="6408712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3"/>
            <a:ext cx="792088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32656"/>
            <a:ext cx="84249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Әңгімелеу     </a:t>
            </a:r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  үш  түрі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Үнді  патшасына  көрші  мемлекеттен  бір – бірінен  айнымайтын  алтын  мүсіндер  сыйға  тартылады. Түсіндірме  хатта  әрбір мүсіннің  бағасы, мазмұны  түрліше  екені  айтылады.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Патша  сарай маңайындағыларға  мүсіндердің  айырмашылығы  неде  екенін табуды  тапсырады.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Қызметшілер  олардың  салмағын, ұзындығын  өлшейді, алтынның  сапасын  тексереді, бірақ  ешқандай  айырмашылық таппайды.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Жұрттың  бәрі де мүсіндерден  еш айырмашылық  таба  алмағасын  қолдарын  сілтейді.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  ақылды  уәзір  ғана  берілмейді.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  мүсіндердің  біреуінің  құлағынан  кішкене  саңылау  тауып, оған  алтын жіп  өткізгенде  көргені  мынау еді: бірінші  мүсінде жіп келесі құлағынан  шығады,  екіншісінде – аузынан, үшіншісінде – жүрегінің тұсынан  шығады екен.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Кішкене ойлаған уәзір: «Ұлы Мәртебелім, меніңше  жұмбақтың  шешуі  табылды», - дейді.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Бірінші  мүсін «Естігені  бір  құлағынан  кіріп, келесі  құлағынан  шығып  кететін»  адамды  еске  түсіреді.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Екіншісі «Естіген  жаңалығын  тездетіп  ойланбастан  басқаларға  жеткізуге  ұмтылатын»  адамды  көрсетеді.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Үшіншісі «Естігенін  жүрегінен  өткізіп  барып, ішіне  сақтай  алатын» адам.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Ең  бағалысы  осы – дейді.</a:t>
            </a:r>
          </a:p>
          <a:p>
            <a:pPr algn="just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-Үнді патшасына қандай сыйлық берілді?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Патша қандай тапсырма берді?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Жұмбақтың шешуін тапқан кім?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Сен қалай ойлайсың?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Жүрегінен өткізу деген не?</a:t>
            </a: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3"/>
            <a:ext cx="792088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548680"/>
            <a:ext cx="748883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Шығармашылық іс-әрекет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Білімді бекітуге арналған тестілеу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Сұрақтарды  оқып, тиісті жауабын белгілеп, өз ойларыңызбен түйіндеп жазыңыздар.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kk-KZ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kk-K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endParaRPr lang="kk-KZ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Вырубка большая &quot;солнышко и карандаши&quot; 43х38см, цена 20 грн., купить в  Киеве — Prom.ua (ID#96015407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34894">
            <a:off x="118353" y="126510"/>
            <a:ext cx="2510125" cy="23172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Школьные проекты в Краснодаре | Услуги | Ави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789040"/>
            <a:ext cx="3888432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425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жанагуль</dc:creator>
  <cp:lastModifiedBy>жанагуль</cp:lastModifiedBy>
  <cp:revision>105</cp:revision>
  <dcterms:created xsi:type="dcterms:W3CDTF">2020-10-11T15:33:55Z</dcterms:created>
  <dcterms:modified xsi:type="dcterms:W3CDTF">2021-04-22T08:15:02Z</dcterms:modified>
</cp:coreProperties>
</file>